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58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 varScale="1">
        <p:scale>
          <a:sx n="62" d="100"/>
          <a:sy n="62" d="100"/>
        </p:scale>
        <p:origin x="139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07/05/2023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sacrocostato.org/media/k2/items/cache/75b44b0e9c2e5d305fa323c6c51d3476_XL.jpg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/>
          <a:lstStyle/>
          <a:p>
            <a:r>
              <a:rPr lang="it-IT" dirty="0"/>
              <a:t>DON EUSTACHIO MONTEMURRO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5072074"/>
            <a:ext cx="6728792" cy="1214446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it-IT" dirty="0"/>
              <a:t>Presentazione di: Domenico Lavecchia</a:t>
            </a:r>
          </a:p>
          <a:p>
            <a:pPr algn="r"/>
            <a:r>
              <a:rPr lang="it-IT" dirty="0"/>
              <a:t>Classe 2^F –</a:t>
            </a:r>
          </a:p>
          <a:p>
            <a:pPr algn="r"/>
            <a:r>
              <a:rPr lang="it-IT" dirty="0"/>
              <a:t> </a:t>
            </a:r>
            <a:r>
              <a:rPr lang="it-IT" dirty="0" err="1"/>
              <a:t>Ist.Compr</a:t>
            </a:r>
            <a:r>
              <a:rPr lang="it-IT" dirty="0"/>
              <a:t>. «Don E. Montemurro» </a:t>
            </a:r>
          </a:p>
          <a:p>
            <a:pPr algn="r"/>
            <a:r>
              <a:rPr lang="it-IT" dirty="0"/>
              <a:t> Gravina (BA)</a:t>
            </a:r>
          </a:p>
          <a:p>
            <a:pPr algn="r"/>
            <a:r>
              <a:rPr lang="it-IT" dirty="0" err="1"/>
              <a:t>A.s.</a:t>
            </a:r>
            <a:r>
              <a:rPr lang="it-IT" dirty="0"/>
              <a:t> 2022/2023</a:t>
            </a:r>
          </a:p>
          <a:p>
            <a:endParaRPr lang="it-IT" dirty="0"/>
          </a:p>
        </p:txBody>
      </p:sp>
      <p:pic>
        <p:nvPicPr>
          <p:cNvPr id="10242" name="Picture 2" descr="Risultato immagine per don e montemur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2420888"/>
            <a:ext cx="2500330" cy="1905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VIENE TRASFERITO NELLA CAPPELLA DEL SACRO COSTATO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La sua salma venne trasferita a Gravina, nella Cappella del Sacro Costato  il 23 dicembre 1936</a:t>
            </a:r>
          </a:p>
        </p:txBody>
      </p:sp>
      <p:pic>
        <p:nvPicPr>
          <p:cNvPr id="1026" name="Picture 2" descr="Morte san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785794"/>
            <a:ext cx="8188277" cy="37147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F7CAD4-E359-AE88-7F25-62BB298A2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 con annessa chiesa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dedicata a </a:t>
            </a:r>
            <a:r>
              <a:rPr lang="it-IT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S.Emidio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abitata da d. Eustachio Montemurro e dal sacerdote  d. Saverio Valerio fino alla loro partenza per Pompei nel 1914. Qui i due santi sacerdoti condussero vita comune, pregando, soffrendo e operando un gran bene. Nel 1986 la casa è stata acquistata dalla Congregazione delle Suore Missionarie del Sacro Costato e il 1° maggio 1991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S.Ecc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Mons</a:t>
            </a:r>
            <a:r>
              <a:rPr lang="it-IT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Tarcisio Pisani consacrò la Chiesa, dando inizio all’adorazione eucaristica quotidiana e aprì ai visitatori la “Casa Montemurro”, che ben presto divenne centro di attrazione dei gravinesi e dei numerosi gruppi di pellegrini che, di frequente, si recano a Gravina per visitare la tomba del Servo di Dio Montemurro e affidarsi alla sua intercessione.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431149B-CF44-CCAD-74A6-DF6AE24D4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7584" y="4989946"/>
            <a:ext cx="7488832" cy="123103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5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56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casa con annessa chiesa</a:t>
            </a:r>
            <a:r>
              <a:rPr lang="it-IT" sz="5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56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dedicata a </a:t>
            </a:r>
            <a:r>
              <a:rPr lang="it-IT" sz="5600" b="1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S.Emidio</a:t>
            </a:r>
            <a:r>
              <a:rPr lang="it-IT" sz="5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abitata da d. Eustachio Montemurro e dal sacerdote  d. Saverio Valerio fino alla loro partenza per Pompei nel 1914. Qui i due santi sacerdoti condussero vita comune, pregando, soffrendo e operando un gran bene. Nel 1986 la casa è stata acquistata dalla Congregazione delle Suore Missionarie del Sacro Costato e il 1° maggio 1991 </a:t>
            </a:r>
            <a:r>
              <a:rPr lang="it-IT" sz="56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S.Ecc</a:t>
            </a:r>
            <a:r>
              <a:rPr lang="it-IT" sz="5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56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Mons</a:t>
            </a:r>
            <a:r>
              <a:rPr lang="it-IT" sz="56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Tarcisio Pisani consacrò la Chiesa, dando inizio all’adorazione eucaristica quotidiana e aprì ai visitatori la “Casa Montemurro”, centro di attrazione dei gravinesi e dei numerosi gruppi di pellegrini .</a:t>
            </a:r>
            <a:r>
              <a:rPr lang="it-IT" sz="5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it-IT" dirty="0"/>
          </a:p>
        </p:txBody>
      </p:sp>
      <p:pic>
        <p:nvPicPr>
          <p:cNvPr id="5" name="Segnaposto immagine 4" descr="GRAVINA (S. Emidio)">
            <a:hlinkClick r:id="rId2" tooltip="&quot;Clicca per vedere l'anteprima dell'immagine&quot;"/>
            <a:extLst>
              <a:ext uri="{FF2B5EF4-FFF2-40B4-BE49-F238E27FC236}">
                <a16:creationId xmlns:a16="http://schemas.microsoft.com/office/drawing/2014/main" id="{E4671D8A-FD26-3DEE-E7CA-383D0105EEA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3" r="8333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14667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57422" y="4286256"/>
            <a:ext cx="5486400" cy="566738"/>
          </a:xfrm>
        </p:spPr>
        <p:txBody>
          <a:bodyPr/>
          <a:lstStyle/>
          <a:p>
            <a:r>
              <a:rPr lang="it-IT" dirty="0"/>
              <a:t>                  LA SUA INFANZIA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71472" y="5000636"/>
            <a:ext cx="7858180" cy="1500198"/>
          </a:xfrm>
        </p:spPr>
        <p:txBody>
          <a:bodyPr>
            <a:noAutofit/>
          </a:bodyPr>
          <a:lstStyle/>
          <a:p>
            <a:r>
              <a:rPr lang="it-IT" dirty="0"/>
              <a:t>Nacque a Gravina in Puglia in provincia di Bari l 1 Gennaio 1857, da Giuseppe, notaio di Matera e da Giulia Barbarossa di Minervino Murge fu secondogenito di cinque fratelli: </a:t>
            </a:r>
            <a:r>
              <a:rPr lang="it-IT" dirty="0" err="1"/>
              <a:t>Federico,Gregorio,Mariafrancesca</a:t>
            </a:r>
            <a:r>
              <a:rPr lang="it-IT" dirty="0"/>
              <a:t>. Da bambino era molto disubbidiente, capriccioso, solito a scappare di casa insomma era un vero e proprio “ bricconcello”. Il papà e la mamma lo curarono con molta pazienza. Nel 1967 il colera colpì mamma Giulia, zia </a:t>
            </a:r>
            <a:r>
              <a:rPr lang="it-IT" dirty="0" err="1"/>
              <a:t>Marbattista</a:t>
            </a:r>
            <a:r>
              <a:rPr lang="it-IT" dirty="0"/>
              <a:t> e i suoi piccoli fratelli: Federico e </a:t>
            </a:r>
            <a:r>
              <a:rPr lang="it-IT" dirty="0" err="1"/>
              <a:t>Mariafrancesca</a:t>
            </a:r>
            <a:r>
              <a:rPr lang="it-IT" dirty="0"/>
              <a:t>. Quelle perdite lasciarono un vuoto incolmabile nella sua </a:t>
            </a:r>
            <a:r>
              <a:rPr lang="it-IT" dirty="0" err="1"/>
              <a:t>famiglia.La</a:t>
            </a:r>
            <a:r>
              <a:rPr lang="it-IT" dirty="0"/>
              <a:t> perdita della mamma e dei fratelli comportò un cambiamento nella condotta del piccolo Eustachio che cambiò completamente.</a:t>
            </a:r>
          </a:p>
        </p:txBody>
      </p:sp>
      <p:pic>
        <p:nvPicPr>
          <p:cNvPr id="8194" name="Picture 2" descr="Risultato immagine per padre eustacchio montemuuroo missionario catechis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4"/>
            <a:ext cx="5857916" cy="321471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MATURITÀ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42910" y="5367338"/>
            <a:ext cx="7429552" cy="804862"/>
          </a:xfrm>
        </p:spPr>
        <p:txBody>
          <a:bodyPr>
            <a:normAutofit/>
          </a:bodyPr>
          <a:lstStyle/>
          <a:p>
            <a:r>
              <a:rPr lang="it-IT" dirty="0"/>
              <a:t> Il padre, aiutato dal cognato Don Federico, ritennero opportuno mandare Eustachio al convitto di Matera dove avrebbe continuato gli studi liceali e </a:t>
            </a:r>
            <a:r>
              <a:rPr lang="it-IT" dirty="0" err="1"/>
              <a:t>ginniasali</a:t>
            </a:r>
            <a:r>
              <a:rPr lang="it-IT" dirty="0"/>
              <a:t>. Il ragazzo in convitto fu uno studente modello: infatti conseguì la maturità classica con il massimo dei voti. </a:t>
            </a:r>
          </a:p>
        </p:txBody>
      </p:sp>
      <p:pic>
        <p:nvPicPr>
          <p:cNvPr id="7170" name="Picture 2" descr="Risultato immagine per padre eustacchio montemuuroo missionario catechis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357298"/>
            <a:ext cx="6215106" cy="314327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64" y="4714884"/>
            <a:ext cx="5486400" cy="566738"/>
          </a:xfrm>
        </p:spPr>
        <p:txBody>
          <a:bodyPr/>
          <a:lstStyle/>
          <a:p>
            <a:r>
              <a:rPr lang="it-IT" dirty="0"/>
              <a:t>AIUTA I POVERI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85720" y="5429264"/>
            <a:ext cx="8572560" cy="10906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Dopo aver concluso gli studi a Matera si iscrisse alla Facoltà di Medicina e Chirurgia di Napoli, sollecitato dalla triste esperienza avuta con il colera. Le risorse finanziarie di notar Giuseppe non erano sufficienti per poter pagare le tasse universitarie e per mantenere il figlio a Napoli. Chiese aiuto al cognato, ma soprattutto al Comune di Gravina con cui trovò un accordo di 60 lire a rate mensili. </a:t>
            </a:r>
            <a:r>
              <a:rPr lang="it-IT"/>
              <a:t>Quegli </a:t>
            </a:r>
            <a:r>
              <a:rPr lang="it-IT" dirty="0"/>
              <a:t>aiuti consentirono ad Eustachio di risiedere a Napoli e di continuare gli studi universitari.  Fu un medico adorato da tutti; fu  addirittura capace di curare casi impossibili, mentre i meno fortunati li curava spesso gratuitamente.</a:t>
            </a:r>
          </a:p>
        </p:txBody>
      </p:sp>
      <p:pic>
        <p:nvPicPr>
          <p:cNvPr id="6146" name="Picture 2" descr="Risultato immagine per eustacchio montemurro medic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857232"/>
            <a:ext cx="4000528" cy="364333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10000">
        <p15:prstTrans prst="drape"/>
      </p:transition>
    </mc:Choice>
    <mc:Fallback xmlns="">
      <p:transition spd="slow"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DIVENTA SACERDOTE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15616" y="5357826"/>
            <a:ext cx="7128792" cy="1233490"/>
          </a:xfrm>
        </p:spPr>
        <p:txBody>
          <a:bodyPr>
            <a:normAutofit/>
          </a:bodyPr>
          <a:lstStyle/>
          <a:p>
            <a:pPr algn="just"/>
            <a:r>
              <a:rPr lang="it-IT" dirty="0" err="1"/>
              <a:t>ll</a:t>
            </a:r>
            <a:r>
              <a:rPr lang="it-IT" b="1" dirty="0"/>
              <a:t> 24 settembre 1904</a:t>
            </a:r>
            <a:r>
              <a:rPr lang="it-IT" dirty="0"/>
              <a:t> </a:t>
            </a:r>
            <a:r>
              <a:rPr lang="it-IT" dirty="0" err="1"/>
              <a:t>Eustachio</a:t>
            </a:r>
            <a:r>
              <a:rPr lang="it-IT" dirty="0"/>
              <a:t> fu consacrato sacerdote insieme al giovane diacono Giovanni </a:t>
            </a:r>
            <a:r>
              <a:rPr lang="it-IT" dirty="0" err="1"/>
              <a:t>Colangelo</a:t>
            </a:r>
            <a:r>
              <a:rPr lang="it-IT" dirty="0"/>
              <a:t>. Il 1° ottobre 1904 don </a:t>
            </a:r>
            <a:r>
              <a:rPr lang="it-IT" dirty="0" err="1"/>
              <a:t>Eustachio</a:t>
            </a:r>
            <a:r>
              <a:rPr lang="it-IT" dirty="0"/>
              <a:t> celebrò, per la prima volta, la Santa Messa nella chiesa di San Domenico e dal 26 ottobre fu nominato vice parroco della parrocchia di S. Nicola e S. Cecilia.</a:t>
            </a:r>
          </a:p>
        </p:txBody>
      </p:sp>
      <p:pic>
        <p:nvPicPr>
          <p:cNvPr id="9220" name="Picture 4" descr="Risultato immagine per montemurro eustachi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428604"/>
            <a:ext cx="2247900" cy="4229101"/>
          </a:xfrm>
          <a:prstGeom prst="rect">
            <a:avLst/>
          </a:prstGeom>
          <a:noFill/>
        </p:spPr>
      </p:pic>
      <p:sp>
        <p:nvSpPr>
          <p:cNvPr id="9222" name="AutoShape 6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FONDATORE DELLE SUORE DEL SANTO COSTATO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214414" y="5357826"/>
            <a:ext cx="7246018" cy="1276372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Il 21 Novembre 1907 fondò le Figlie del Sacro Costato e i Piccoli Fratelli del Santissimo Sacramento. Questi due istituti si espansero in altre diocesi di Puglia e Basilicata. Monsignor Nicola </a:t>
            </a:r>
            <a:r>
              <a:rPr lang="it-IT" dirty="0" err="1"/>
              <a:t>Zimarino</a:t>
            </a:r>
            <a:r>
              <a:rPr lang="it-IT" dirty="0"/>
              <a:t>, vescovo di Gravina, fu influenzato da alcune voci relative alla conduzione di due realtà da parte di Don </a:t>
            </a:r>
            <a:r>
              <a:rPr lang="it-IT" dirty="0" err="1"/>
              <a:t>Eustachio</a:t>
            </a:r>
            <a:r>
              <a:rPr lang="it-IT" dirty="0"/>
              <a:t>. Domandò alla Santa Sede il decreto di soppressione, emesso il 21 Febbraio 1911 e attuato nella sua diocesi quattro mesi dopo.</a:t>
            </a:r>
          </a:p>
        </p:txBody>
      </p:sp>
      <p:pic>
        <p:nvPicPr>
          <p:cNvPr id="5122" name="Picture 2" descr="Risultato immagine per sacro costato gravi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2462219" cy="3014668"/>
          </a:xfrm>
          <a:prstGeom prst="rect">
            <a:avLst/>
          </a:prstGeom>
          <a:noFill/>
        </p:spPr>
      </p:pic>
      <p:pic>
        <p:nvPicPr>
          <p:cNvPr id="6" name="Picture 2" descr="Risultato immagine per eustacchio montemurro medic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785794"/>
            <a:ext cx="4071966" cy="297180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DIVENTA MILITARE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42910" y="5429264"/>
            <a:ext cx="6850092" cy="1143008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Il distretto Militare gli conferì il grado di sottotenente medico, con regio decreto del 15 Dicembre 1881 e lo inviò al sessantottesimo Reggimento di Fanteria di stanza a Bologna. Quattro mesi dopo fu costretto a ritirarsi a causa di una caduta a cavallo.</a:t>
            </a:r>
          </a:p>
        </p:txBody>
      </p:sp>
      <p:sp>
        <p:nvSpPr>
          <p:cNvPr id="4098" name="AutoShape 2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0" name="AutoShape 4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2" name="AutoShape 6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4" name="AutoShape 8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6" name="AutoShape 10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08" name="AutoShape 12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10" name="AutoShape 14" descr="Risultato immagine per don e montemurro militare eserci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4112" name="Picture 16" descr="Risultato immagine per montemurro eustachi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57232"/>
            <a:ext cx="6873010" cy="386770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 TRASFERISCE A POMPEI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43042" y="5500702"/>
            <a:ext cx="5737270" cy="1019176"/>
          </a:xfrm>
        </p:spPr>
        <p:txBody>
          <a:bodyPr/>
          <a:lstStyle/>
          <a:p>
            <a:pPr algn="just"/>
            <a:r>
              <a:rPr lang="it-IT" dirty="0"/>
              <a:t>Nel gennaio 1914, insieme al suo amico Don Saverio Valerio, fu accolto a Valle di Pompei, dove cominciò a prestare servizio nella Parrocchia del Santissimo Salvatore e nel Santuario della Beata Vergine del Rosario.</a:t>
            </a:r>
          </a:p>
        </p:txBody>
      </p:sp>
      <p:pic>
        <p:nvPicPr>
          <p:cNvPr id="3074" name="Picture 2" descr="Risultato immagine per parrocchia del ss salvatore pomper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5597" y="714356"/>
            <a:ext cx="7016799" cy="37147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MORTE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31640" y="5357826"/>
            <a:ext cx="6083554" cy="928694"/>
          </a:xfrm>
        </p:spPr>
        <p:txBody>
          <a:bodyPr/>
          <a:lstStyle/>
          <a:p>
            <a:r>
              <a:rPr lang="it-IT" dirty="0"/>
              <a:t>M0rì il 2 Gennaio 1923, portando in cuore la sofferenza per non aver visto la rinascita dei Piccoli Fratelli del Santissimo Sacramento e delle Suore del Sacro Costato in due congregazioni distinte.</a:t>
            </a:r>
          </a:p>
        </p:txBody>
      </p:sp>
      <p:pic>
        <p:nvPicPr>
          <p:cNvPr id="2050" name="Picture 2" descr="Risultato immagine per morte don eustacchio montemur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5857916" cy="300039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000">
        <p15:prstTrans prst="drape"/>
      </p:transition>
    </mc:Choice>
    <mc:Fallback xmlns="">
      <p:transition spd="slow" advClick="0" advTm="10000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865</Words>
  <Application>Microsoft Office PowerPoint</Application>
  <PresentationFormat>Presentazione su schermo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Tema di Office</vt:lpstr>
      <vt:lpstr>DON EUSTACHIO MONTEMURRO</vt:lpstr>
      <vt:lpstr>                  LA SUA INFANZIA </vt:lpstr>
      <vt:lpstr>LA MATURITÀ</vt:lpstr>
      <vt:lpstr>AIUTA I POVERI</vt:lpstr>
      <vt:lpstr>DIVENTA SACERDOTE</vt:lpstr>
      <vt:lpstr>FONDATORE DELLE SUORE DEL SANTO COSTATO</vt:lpstr>
      <vt:lpstr> DIVENTA MILITARE </vt:lpstr>
      <vt:lpstr>SI TRASFERISCE A POMPEI</vt:lpstr>
      <vt:lpstr>MORTE</vt:lpstr>
      <vt:lpstr>VIENE TRASFERITO NELLA CAPPELLA DEL SACRO COSTATO</vt:lpstr>
      <vt:lpstr>La casa con annessa chiesa dedicata a S.Emidio, abitata da d. Eustachio Montemurro e dal sacerdote  d. Saverio Valerio fino alla loro partenza per Pompei nel 1914. Qui i due santi sacerdoti condussero vita comune, pregando, soffrendo e operando un gran bene. Nel 1986 la casa è stata acquistata dalla Congregazione delle Suore Missionarie del Sacro Costato e il 1° maggio 1991 S.Ecc. Mons Tarcisio Pisani consacrò la Chiesa, dando inizio all’adorazione eucaristica quotidiana e aprì ai visitatori la “Casa Montemurro”, che ben presto divenne centro di attrazione dei gravinesi e dei numerosi gruppi di pellegrini che, di frequente, si recano a Gravina per visitare la tomba del Servo di Dio Montemurro e affidarsi alla sua intercessione.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 EUSTACCHIO MONTEMURRO</dc:title>
  <dc:creator>franco</dc:creator>
  <cp:lastModifiedBy>Floriana Savino</cp:lastModifiedBy>
  <cp:revision>17</cp:revision>
  <dcterms:created xsi:type="dcterms:W3CDTF">2022-10-27T15:12:36Z</dcterms:created>
  <dcterms:modified xsi:type="dcterms:W3CDTF">2023-05-07T19:00:49Z</dcterms:modified>
</cp:coreProperties>
</file>